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31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1255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19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7078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6595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7532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9910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4071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700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4092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457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37418CE-4F18-40FC-B0B5-28E4E02D4CDF}" type="datetimeFigureOut">
              <a:rPr lang="es-CO" smtClean="0"/>
              <a:t>1/12/2016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781A810-CD50-4D28-A808-24051A124DAE}" type="slidenum">
              <a:rPr lang="es-CO" smtClean="0"/>
              <a:t>‹Nº›</a:t>
            </a:fld>
            <a:endParaRPr lang="es-CO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997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CO" sz="9600" dirty="0"/>
              <a:t>BLOGS</a:t>
            </a:r>
            <a:endParaRPr lang="es-CO" sz="9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1" y="2298018"/>
            <a:ext cx="10993546" cy="975119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s-CO" sz="2500" dirty="0"/>
              <a:t>L. </a:t>
            </a:r>
            <a:r>
              <a:rPr lang="es-CO" sz="2500" dirty="0" err="1"/>
              <a:t>Yojana</a:t>
            </a:r>
            <a:r>
              <a:rPr lang="es-CO" sz="2500" dirty="0"/>
              <a:t> </a:t>
            </a:r>
            <a:r>
              <a:rPr lang="es-CO" sz="2500" dirty="0" smtClean="0"/>
              <a:t>Hernández</a:t>
            </a:r>
          </a:p>
          <a:p>
            <a:pPr algn="r"/>
            <a:r>
              <a:rPr lang="es-CO" sz="2500" dirty="0"/>
              <a:t>Lorena Gómez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7446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¿QUE SON?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5178829" cy="4023360"/>
          </a:xfrm>
        </p:spPr>
        <p:txBody>
          <a:bodyPr/>
          <a:lstStyle/>
          <a:p>
            <a:r>
              <a:rPr lang="es-CO" sz="3200" dirty="0"/>
              <a:t>Es un sitio web en donde uno o varios autores desarrollan contenidos</a:t>
            </a:r>
            <a:r>
              <a:rPr lang="es-CO" sz="3200" dirty="0" smtClean="0"/>
              <a:t>, apareciendo </a:t>
            </a:r>
            <a:r>
              <a:rPr lang="es-CO" sz="3200" dirty="0"/>
              <a:t>en primer lugar la anotación más reciente. </a:t>
            </a:r>
          </a:p>
          <a:p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 smtClean="0"/>
              <a:t> </a:t>
            </a:r>
            <a:endParaRPr lang="es-CO" dirty="0"/>
          </a:p>
        </p:txBody>
      </p:sp>
      <p:pic>
        <p:nvPicPr>
          <p:cNvPr id="1026" name="Picture 2" descr="https://userscontent2.emaze.com/images/3b9d679d-42dd-41db-be0d-f0a96f66214c/d688826df2de3b621a6594dd1094db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08" y="2038138"/>
            <a:ext cx="5226627" cy="378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457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¿PARA QUE SIRVEN?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4077393" cy="4023360"/>
          </a:xfrm>
        </p:spPr>
        <p:txBody>
          <a:bodyPr>
            <a:noAutofit/>
          </a:bodyPr>
          <a:lstStyle/>
          <a:p>
            <a:pPr algn="just"/>
            <a:r>
              <a:rPr lang="es-CO" sz="3200" dirty="0"/>
              <a:t>Sirven para investigar acerca de un tema en especifico y opinar acerca de ello.</a:t>
            </a:r>
            <a:endParaRPr lang="es-CO" sz="3200" dirty="0"/>
          </a:p>
        </p:txBody>
      </p:sp>
      <p:pic>
        <p:nvPicPr>
          <p:cNvPr id="2050" name="Picture 2" descr="https://userscontent2.emaze.com/images/3b9d679d-42dd-41db-be0d-f0a96f66214c/bfccb7c704af0faf2ed0e7fa59a7e96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228" y="1845734"/>
            <a:ext cx="6170798" cy="40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103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CARACTERISTICAS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6" name="Rectángulo 5"/>
          <p:cNvSpPr/>
          <p:nvPr/>
        </p:nvSpPr>
        <p:spPr>
          <a:xfrm>
            <a:off x="1097280" y="1973440"/>
            <a:ext cx="2530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0" i="0" dirty="0" smtClean="0">
                <a:solidFill>
                  <a:srgbClr val="FFFFFF"/>
                </a:solidFill>
                <a:effectLst/>
                <a:latin typeface="roboto-bold"/>
              </a:rPr>
              <a:t> </a:t>
            </a:r>
            <a:r>
              <a:rPr lang="es-CO" sz="2000" dirty="0"/>
              <a:t>Publicación periódica 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126480" y="3056559"/>
            <a:ext cx="15128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dirty="0" smtClean="0"/>
              <a:t>Comentarios</a:t>
            </a:r>
            <a:endParaRPr lang="es-CO" sz="2000" dirty="0"/>
          </a:p>
        </p:txBody>
      </p:sp>
      <p:sp>
        <p:nvSpPr>
          <p:cNvPr id="8" name="Rectángulo 7"/>
          <p:cNvSpPr/>
          <p:nvPr/>
        </p:nvSpPr>
        <p:spPr>
          <a:xfrm>
            <a:off x="1126480" y="4462826"/>
            <a:ext cx="17781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dirty="0" smtClean="0"/>
              <a:t>Toque </a:t>
            </a:r>
            <a:r>
              <a:rPr lang="es-CO" sz="2000" dirty="0"/>
              <a:t>personal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26480" y="1845734"/>
            <a:ext cx="5729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 smtClean="0"/>
              <a:t>Publican </a:t>
            </a:r>
            <a:r>
              <a:rPr lang="es-CO" sz="2000" dirty="0"/>
              <a:t>nuevos contenidos en periodos de tiempo relativamente cortos.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7664211" y="3056559"/>
            <a:ext cx="38633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dirty="0" smtClean="0"/>
              <a:t>Admite </a:t>
            </a:r>
            <a:r>
              <a:rPr lang="es-CO" sz="2000" dirty="0"/>
              <a:t>comentarios de los lectores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059680" y="4261733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2000" dirty="0" smtClean="0"/>
              <a:t>Intenta mantener </a:t>
            </a:r>
            <a:r>
              <a:rPr lang="es-CO" sz="2000" dirty="0"/>
              <a:t>un ambiente mucho más personal e informal que ayuda mucho a que se vaya forjando una relación de confianza entre el autor del blog y sus lectores</a:t>
            </a:r>
          </a:p>
        </p:txBody>
      </p:sp>
    </p:spTree>
    <p:extLst>
      <p:ext uri="{BB962C8B-B14F-4D97-AF65-F5344CB8AC3E}">
        <p14:creationId xmlns:p14="http://schemas.microsoft.com/office/powerpoint/2010/main" val="2502818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TIPOS DE BLOGS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2115897"/>
            <a:ext cx="4680065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CO" sz="3600" dirty="0"/>
              <a:t>BLOG </a:t>
            </a:r>
            <a:r>
              <a:rPr lang="es-CO" sz="3600" dirty="0" smtClean="0"/>
              <a:t>PERSONAL</a:t>
            </a:r>
          </a:p>
          <a:p>
            <a:pPr marL="457200" indent="-457200">
              <a:buFont typeface="+mj-lt"/>
              <a:buAutoNum type="arabicPeriod"/>
            </a:pPr>
            <a:r>
              <a:rPr lang="es-CO" sz="3600" dirty="0" smtClean="0"/>
              <a:t>MICRORBLOGGING</a:t>
            </a:r>
          </a:p>
          <a:p>
            <a:pPr marL="457200" indent="-457200">
              <a:buFont typeface="+mj-lt"/>
              <a:buAutoNum type="arabicPeriod"/>
            </a:pPr>
            <a:r>
              <a:rPr lang="es-CO" sz="3600" dirty="0"/>
              <a:t>BLOG </a:t>
            </a:r>
            <a:r>
              <a:rPr lang="es-CO" sz="3600" dirty="0" smtClean="0"/>
              <a:t>CORPORATIVO</a:t>
            </a:r>
          </a:p>
          <a:p>
            <a:pPr marL="457200" indent="-457200">
              <a:buFont typeface="+mj-lt"/>
              <a:buAutoNum type="arabicPeriod"/>
            </a:pPr>
            <a:r>
              <a:rPr lang="es-CO" sz="3600" dirty="0"/>
              <a:t>BLOG EDUCATIVO </a:t>
            </a:r>
            <a:endParaRPr lang="es-CO" sz="3600" dirty="0" smtClean="0"/>
          </a:p>
          <a:p>
            <a:pPr marL="457200" indent="-457200">
              <a:buFont typeface="+mj-lt"/>
              <a:buAutoNum type="arabicPeriod"/>
            </a:pPr>
            <a:r>
              <a:rPr lang="es-CO" sz="3600" dirty="0"/>
              <a:t>BLOG INVERSA</a:t>
            </a:r>
            <a:endParaRPr lang="es-CO" sz="3600" dirty="0"/>
          </a:p>
        </p:txBody>
      </p:sp>
      <p:pic>
        <p:nvPicPr>
          <p:cNvPr id="3076" name="Picture 4" descr="Resultado de imagen para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345" y="2086308"/>
            <a:ext cx="54864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8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PAGINAS GRATUITUAS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CO" sz="3600" dirty="0"/>
              <a:t>Site123 </a:t>
            </a:r>
            <a:endParaRPr lang="es-CO" sz="3600" dirty="0" smtClean="0"/>
          </a:p>
          <a:p>
            <a:pPr marL="457200" indent="-457200">
              <a:buFont typeface="+mj-lt"/>
              <a:buAutoNum type="arabicPeriod"/>
            </a:pPr>
            <a:r>
              <a:rPr lang="es-CO" sz="3600" dirty="0" smtClean="0"/>
              <a:t>Websitebuilder.com </a:t>
            </a:r>
            <a:r>
              <a:rPr lang="es-CO" sz="3600" dirty="0"/>
              <a:t> </a:t>
            </a:r>
            <a:endParaRPr lang="es-CO" sz="3600" dirty="0" smtClean="0"/>
          </a:p>
          <a:p>
            <a:pPr marL="457200" indent="-457200">
              <a:buFont typeface="+mj-lt"/>
              <a:buAutoNum type="arabicPeriod"/>
            </a:pPr>
            <a:r>
              <a:rPr lang="es-CO" sz="3600" dirty="0"/>
              <a:t>WordPress.com  </a:t>
            </a:r>
            <a:endParaRPr lang="es-CO" sz="3600" dirty="0"/>
          </a:p>
          <a:p>
            <a:pPr marL="457200" indent="-457200">
              <a:buFont typeface="+mj-lt"/>
              <a:buAutoNum type="arabicPeriod"/>
            </a:pPr>
            <a:r>
              <a:rPr lang="es-CO" sz="3600" dirty="0" smtClean="0"/>
              <a:t>Blogger.com</a:t>
            </a:r>
          </a:p>
          <a:p>
            <a:pPr marL="457200" indent="-457200">
              <a:buFont typeface="+mj-lt"/>
              <a:buAutoNum type="arabicPeriod"/>
            </a:pPr>
            <a:r>
              <a:rPr lang="es-CO" sz="3600" dirty="0"/>
              <a:t>Weebly.com  </a:t>
            </a:r>
            <a:endParaRPr lang="es-CO" sz="3600" dirty="0"/>
          </a:p>
          <a:p>
            <a:pPr marL="457200" indent="-457200">
              <a:buFont typeface="+mj-lt"/>
              <a:buAutoNum type="arabicPeriod"/>
            </a:pPr>
            <a:r>
              <a:rPr lang="es-CO" sz="3600" dirty="0" smtClean="0"/>
              <a:t>IMCreador.com </a:t>
            </a:r>
            <a:r>
              <a:rPr lang="es-CO" sz="3600" dirty="0"/>
              <a:t> 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2843434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098" name="Picture 2" descr="Resultado de imagen para graci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21410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</TotalTime>
  <Words>118</Words>
  <Application>Microsoft Office PowerPoint</Application>
  <PresentationFormat>Panorámica</PresentationFormat>
  <Paragraphs>31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roboto-bold</vt:lpstr>
      <vt:lpstr>Retrospección</vt:lpstr>
      <vt:lpstr>BLOGS</vt:lpstr>
      <vt:lpstr>¿QUE SON?</vt:lpstr>
      <vt:lpstr>¿PARA QUE SIRVEN?</vt:lpstr>
      <vt:lpstr>CARACTERISTICAS</vt:lpstr>
      <vt:lpstr>TIPOS DE BLOGS</vt:lpstr>
      <vt:lpstr>PAGINAS GRATUITUAS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BLOGS</dc:title>
  <dc:creator>Lab Telecomunicaciones</dc:creator>
  <cp:lastModifiedBy>Lab Telecomunicaciones</cp:lastModifiedBy>
  <cp:revision>2</cp:revision>
  <dcterms:created xsi:type="dcterms:W3CDTF">2016-12-01T14:35:53Z</dcterms:created>
  <dcterms:modified xsi:type="dcterms:W3CDTF">2016-12-01T14:50:52Z</dcterms:modified>
</cp:coreProperties>
</file>